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31"/>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69" r:id="rId18"/>
    <p:sldId id="284" r:id="rId19"/>
    <p:sldId id="285" r:id="rId20"/>
    <p:sldId id="274" r:id="rId21"/>
    <p:sldId id="283" r:id="rId22"/>
    <p:sldId id="292" r:id="rId23"/>
    <p:sldId id="294" r:id="rId24"/>
    <p:sldId id="290" r:id="rId25"/>
    <p:sldId id="293" r:id="rId26"/>
    <p:sldId id="273" r:id="rId27"/>
    <p:sldId id="262" r:id="rId28"/>
    <p:sldId id="295"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77"/>
    <p:restoredTop sz="94694"/>
  </p:normalViewPr>
  <p:slideViewPr>
    <p:cSldViewPr snapToGrid="0" snapToObjects="1">
      <p:cViewPr varScale="1">
        <p:scale>
          <a:sx n="80" d="100"/>
          <a:sy n="80" d="100"/>
        </p:scale>
        <p:origin x="20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9/24/19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9/24/19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jpeg"/><Relationship Id="rId3" Type="http://schemas.openxmlformats.org/officeDocument/2006/relationships/image" Target="../media/image35.svg"/><Relationship Id="rId7" Type="http://schemas.openxmlformats.org/officeDocument/2006/relationships/image" Target="../media/image39.png"/><Relationship Id="rId12" Type="http://schemas.openxmlformats.org/officeDocument/2006/relationships/image" Target="../media/image44.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47.png"/><Relationship Id="rId4" Type="http://schemas.openxmlformats.org/officeDocument/2006/relationships/hyperlink" Target="https://www.bankinfosecurity.com/rising-attack-vector-for-industrial-iot-smartphone-apps-a-1058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svg"/><Relationship Id="rId7" Type="http://schemas.openxmlformats.org/officeDocument/2006/relationships/image" Target="../media/image42.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p:txBody>
          <a:bodyPr/>
          <a:lstStyle/>
          <a:p>
            <a:r>
              <a:rPr lang="it-IT" dirty="0"/>
              <a:t>Luca, raccontiamo una storia vera che potrebbe essere risolta/</a:t>
            </a:r>
            <a:r>
              <a:rPr lang="it-IT" dirty="0" err="1"/>
              <a:t>detectata</a:t>
            </a:r>
            <a:r>
              <a:rPr lang="it-IT" dirty="0"/>
              <a:t> con una policy e </a:t>
            </a:r>
            <a:r>
              <a:rPr lang="it-IT" dirty="0" err="1"/>
              <a:t>static</a:t>
            </a:r>
            <a:r>
              <a:rPr lang="it-IT" dirty="0"/>
              <a:t> </a:t>
            </a:r>
            <a:r>
              <a:rPr lang="it-IT" dirty="0" err="1"/>
              <a:t>analysis</a:t>
            </a:r>
            <a:r>
              <a:rPr lang="it-IT" dirty="0"/>
              <a:t>?</a:t>
            </a:r>
          </a:p>
        </p:txBody>
      </p:sp>
    </p:spTree>
    <p:extLst>
      <p:ext uri="{BB962C8B-B14F-4D97-AF65-F5344CB8AC3E}">
        <p14:creationId xmlns:p14="http://schemas.microsoft.com/office/powerpoint/2010/main" val="92899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r>
              <a:rPr lang="it-IT" dirty="0"/>
              <a:t>LUCA</a:t>
            </a:r>
          </a:p>
          <a:p>
            <a:r>
              <a:rPr lang="it-IT" dirty="0"/>
              <a:t>Direi che l’analisi dinamica a livello di </a:t>
            </a:r>
            <a:r>
              <a:rPr lang="it-IT" dirty="0" err="1"/>
              <a:t>ecosytem</a:t>
            </a:r>
            <a:r>
              <a:rPr lang="it-IT" dirty="0"/>
              <a:t> </a:t>
            </a:r>
            <a:r>
              <a:rPr lang="it-IT" dirty="0" err="1"/>
              <a:t>e’</a:t>
            </a:r>
            <a:r>
              <a:rPr lang="it-IT" dirty="0"/>
              <a:t> infattibile Per favore scrivi qualche motivazione o argomentazione a riguardo. </a:t>
            </a:r>
          </a:p>
          <a:p>
            <a:r>
              <a:rPr lang="it-IT" dirty="0"/>
              <a:t>Oppure se </a:t>
            </a:r>
            <a:r>
              <a:rPr lang="it-IT" dirty="0" err="1"/>
              <a:t>e’</a:t>
            </a:r>
            <a:r>
              <a:rPr lang="it-IT" dirty="0"/>
              <a:t> fattibile in che contesti.</a:t>
            </a:r>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err="1"/>
              <a:t>Meaningful</a:t>
            </a:r>
            <a:r>
              <a:rPr lang="it-IT" dirty="0"/>
              <a:t> security policy</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p:txBody>
      </p:sp>
    </p:spTree>
    <p:extLst>
      <p:ext uri="{BB962C8B-B14F-4D97-AF65-F5344CB8AC3E}">
        <p14:creationId xmlns:p14="http://schemas.microsoft.com/office/powerpoint/2010/main" val="2517212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normAutofit/>
          </a:bodyPr>
          <a:lstStyle/>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p:txBody>
      </p:sp>
    </p:spTree>
    <p:extLst>
      <p:ext uri="{BB962C8B-B14F-4D97-AF65-F5344CB8AC3E}">
        <p14:creationId xmlns:p14="http://schemas.microsoft.com/office/powerpoint/2010/main" val="3191065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p:txBody>
          <a:bodyPr>
            <a:normAutofit fontScale="92500"/>
          </a:bodyPr>
          <a:lstStyle/>
          <a:p>
            <a:r>
              <a:rPr lang="it-IT" dirty="0"/>
              <a:t>Like in the «</a:t>
            </a:r>
            <a:r>
              <a:rPr lang="it-IT" dirty="0" err="1"/>
              <a:t>odd</a:t>
            </a:r>
            <a:r>
              <a:rPr lang="it-IT" dirty="0"/>
              <a:t> </a:t>
            </a:r>
            <a:r>
              <a:rPr lang="it-IT" dirty="0" err="1"/>
              <a:t>couple</a:t>
            </a:r>
            <a:r>
              <a:rPr lang="it-IT" dirty="0"/>
              <a:t>» </a:t>
            </a:r>
            <a:r>
              <a:rPr lang="it-IT" dirty="0" err="1"/>
              <a:t>drama</a:t>
            </a:r>
            <a:r>
              <a:rPr lang="it-IT" dirty="0"/>
              <a:t>, </a:t>
            </a:r>
            <a:r>
              <a:rPr lang="it-IT" dirty="0" err="1"/>
              <a:t>both</a:t>
            </a:r>
            <a:r>
              <a:rPr lang="it-IT" dirty="0"/>
              <a:t> </a:t>
            </a:r>
            <a:r>
              <a:rPr lang="it-IT" dirty="0" err="1"/>
              <a:t>main</a:t>
            </a:r>
            <a:r>
              <a:rPr lang="it-IT" dirty="0"/>
              <a:t> </a:t>
            </a:r>
            <a:r>
              <a:rPr lang="it-IT" dirty="0" err="1"/>
              <a:t>stars</a:t>
            </a:r>
            <a:r>
              <a:rPr lang="it-IT" dirty="0"/>
              <a:t> (Mobile and </a:t>
            </a:r>
            <a:r>
              <a:rPr lang="it-IT" dirty="0" err="1"/>
              <a:t>IoT</a:t>
            </a:r>
            <a:r>
              <a:rPr lang="it-IT" dirty="0"/>
              <a:t>) </a:t>
            </a:r>
            <a:r>
              <a:rPr lang="it-IT" dirty="0" err="1"/>
              <a:t>affect</a:t>
            </a:r>
            <a:r>
              <a:rPr lang="it-IT" dirty="0"/>
              <a:t> </a:t>
            </a:r>
            <a:r>
              <a:rPr lang="it-IT" dirty="0" err="1"/>
              <a:t>each</a:t>
            </a:r>
            <a:r>
              <a:rPr lang="it-IT" dirty="0"/>
              <a:t> </a:t>
            </a:r>
            <a:r>
              <a:rPr lang="it-IT" dirty="0" err="1"/>
              <a:t>other</a:t>
            </a:r>
            <a:r>
              <a:rPr lang="it-IT" dirty="0"/>
              <a:t>.</a:t>
            </a:r>
          </a:p>
          <a:p>
            <a:pPr lvl="1"/>
            <a:r>
              <a:rPr lang="it-IT" dirty="0"/>
              <a:t>Mobile </a:t>
            </a:r>
            <a:r>
              <a:rPr lang="it-IT" dirty="0" err="1"/>
              <a:t>apps</a:t>
            </a:r>
            <a:r>
              <a:rPr lang="it-IT" dirty="0"/>
              <a:t> cross the </a:t>
            </a:r>
            <a:r>
              <a:rPr lang="it-IT" dirty="0" err="1"/>
              <a:t>boundary</a:t>
            </a:r>
            <a:r>
              <a:rPr lang="it-IT" dirty="0"/>
              <a:t> of mobile </a:t>
            </a:r>
            <a:r>
              <a:rPr lang="it-IT" dirty="0" err="1"/>
              <a:t>devices</a:t>
            </a:r>
            <a:r>
              <a:rPr lang="it-IT" dirty="0"/>
              <a:t>.</a:t>
            </a:r>
          </a:p>
          <a:p>
            <a:pPr lvl="1"/>
            <a:r>
              <a:rPr lang="it-IT" dirty="0" err="1"/>
              <a:t>IoT</a:t>
            </a:r>
            <a:r>
              <a:rPr lang="it-IT" dirty="0"/>
              <a:t> </a:t>
            </a:r>
            <a:r>
              <a:rPr lang="it-IT" dirty="0" err="1"/>
              <a:t>apps</a:t>
            </a:r>
            <a:r>
              <a:rPr lang="it-IT" dirty="0"/>
              <a:t> are </a:t>
            </a:r>
            <a:r>
              <a:rPr lang="it-IT" dirty="0" err="1"/>
              <a:t>triggered</a:t>
            </a:r>
            <a:r>
              <a:rPr lang="it-IT" dirty="0"/>
              <a:t> and </a:t>
            </a:r>
            <a:r>
              <a:rPr lang="it-IT" dirty="0" err="1"/>
              <a:t>driven</a:t>
            </a:r>
            <a:r>
              <a:rPr lang="it-IT" dirty="0"/>
              <a:t> by Mobile </a:t>
            </a:r>
            <a:r>
              <a:rPr lang="it-IT" dirty="0" err="1"/>
              <a:t>apps</a:t>
            </a:r>
            <a:r>
              <a:rPr lang="it-IT" dirty="0"/>
              <a:t>.</a:t>
            </a:r>
          </a:p>
          <a:p>
            <a:r>
              <a:rPr lang="it-IT" dirty="0" err="1"/>
              <a:t>Current</a:t>
            </a:r>
            <a:r>
              <a:rPr lang="it-IT" dirty="0"/>
              <a:t> «</a:t>
            </a:r>
            <a:r>
              <a:rPr lang="it-IT" dirty="0" err="1"/>
              <a:t>monadic</a:t>
            </a:r>
            <a:r>
              <a:rPr lang="it-IT" dirty="0"/>
              <a:t>» </a:t>
            </a:r>
            <a:r>
              <a:rPr lang="it-IT" dirty="0" err="1"/>
              <a:t>approaches</a:t>
            </a:r>
            <a:r>
              <a:rPr lang="it-IT" dirty="0"/>
              <a:t> to mobile and </a:t>
            </a:r>
            <a:r>
              <a:rPr lang="it-IT" dirty="0" err="1"/>
              <a:t>IoT</a:t>
            </a:r>
            <a:r>
              <a:rPr lang="it-IT" dirty="0"/>
              <a:t> security must be </a:t>
            </a:r>
            <a:r>
              <a:rPr lang="it-IT" dirty="0" err="1"/>
              <a:t>extended</a:t>
            </a:r>
            <a:r>
              <a:rPr lang="it-IT" dirty="0"/>
              <a:t>. </a:t>
            </a:r>
          </a:p>
          <a:p>
            <a:r>
              <a:rPr lang="it-IT" dirty="0"/>
              <a:t>Manual security </a:t>
            </a:r>
            <a:r>
              <a:rPr lang="it-IT" dirty="0" err="1"/>
              <a:t>could</a:t>
            </a:r>
            <a:r>
              <a:rPr lang="it-IT" dirty="0"/>
              <a:t> be a dead-end.</a:t>
            </a:r>
          </a:p>
          <a:p>
            <a:r>
              <a:rPr lang="it-IT" dirty="0"/>
              <a:t>Cross-</a:t>
            </a:r>
            <a:r>
              <a:rPr lang="it-IT" dirty="0" err="1"/>
              <a:t>fertilization</a:t>
            </a:r>
            <a:r>
              <a:rPr lang="it-IT" dirty="0"/>
              <a:t> </a:t>
            </a:r>
            <a:r>
              <a:rPr lang="it-IT" dirty="0" err="1"/>
              <a:t>among</a:t>
            </a:r>
            <a:r>
              <a:rPr lang="it-IT" dirty="0"/>
              <a:t> </a:t>
            </a:r>
            <a:r>
              <a:rPr lang="it-IT" dirty="0" err="1"/>
              <a:t>different</a:t>
            </a:r>
            <a:r>
              <a:rPr lang="it-IT" dirty="0"/>
              <a:t> expertises in </a:t>
            </a:r>
            <a:r>
              <a:rPr lang="it-IT" dirty="0" err="1"/>
              <a:t>Cybersecurity</a:t>
            </a:r>
            <a:r>
              <a:rPr lang="it-IT" dirty="0"/>
              <a:t> </a:t>
            </a:r>
            <a:r>
              <a:rPr lang="it-IT" dirty="0" err="1"/>
              <a:t>should</a:t>
            </a:r>
            <a:r>
              <a:rPr lang="it-IT" dirty="0"/>
              <a:t> join </a:t>
            </a:r>
            <a:r>
              <a:rPr lang="it-IT" dirty="0" err="1"/>
              <a:t>forces</a:t>
            </a:r>
            <a:r>
              <a:rPr lang="it-IT" dirty="0"/>
              <a:t>. </a:t>
            </a:r>
          </a:p>
        </p:txBody>
      </p:sp>
    </p:spTree>
    <p:extLst>
      <p:ext uri="{BB962C8B-B14F-4D97-AF65-F5344CB8AC3E}">
        <p14:creationId xmlns:p14="http://schemas.microsoft.com/office/powerpoint/2010/main" val="346186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FINAL REMARKS</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a:t>LZSLAKTMDDKZAL</a:t>
            </a:r>
            <a:endParaRPr lang="en-US" dirty="0"/>
          </a:p>
        </p:txBody>
      </p:sp>
      <p:sp>
        <p:nvSpPr>
          <p:cNvPr id="4" name="Rettangolo 3">
            <a:extLst>
              <a:ext uri="{FF2B5EF4-FFF2-40B4-BE49-F238E27FC236}">
                <a16:creationId xmlns:a16="http://schemas.microsoft.com/office/drawing/2014/main" id="{B05EFDB1-766A-3041-A946-A38D0993648A}"/>
              </a:ext>
            </a:extLst>
          </p:cNvPr>
          <p:cNvSpPr/>
          <p:nvPr/>
        </p:nvSpPr>
        <p:spPr>
          <a:xfrm>
            <a:off x="5498117" y="4671457"/>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1663</Words>
  <Application>Microsoft Macintosh PowerPoint</Application>
  <PresentationFormat>Widescreen</PresentationFormat>
  <Paragraphs>168</Paragraphs>
  <Slides>29</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Research Challenge: META-LEVEL (STATIC) Analysis</vt:lpstr>
      <vt:lpstr>Do we really need to care about Mobile and IOT?</vt:lpstr>
      <vt:lpstr>META-LEVEL (STATIC) Analysis</vt:lpstr>
      <vt:lpstr>USE-CASE</vt:lpstr>
      <vt:lpstr>What ABOUT DYNAMIC ANALYSIS?</vt:lpstr>
      <vt:lpstr>OPEN ISSUES</vt:lpstr>
      <vt:lpstr>Presentazione standard di PowerPoint</vt:lpstr>
      <vt:lpstr>Ecosystem</vt:lpstr>
      <vt:lpstr>CONCLUSIONS</vt:lpstr>
      <vt:lpstr>FINAL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14</cp:revision>
  <dcterms:created xsi:type="dcterms:W3CDTF">2019-09-24T13:43:21Z</dcterms:created>
  <dcterms:modified xsi:type="dcterms:W3CDTF">2019-09-24T17:38:33Z</dcterms:modified>
</cp:coreProperties>
</file>